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  <p:sldMasterId id="2147483928" r:id="rId2"/>
  </p:sld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CA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16" autoAdjust="0"/>
    <p:restoredTop sz="94660"/>
  </p:normalViewPr>
  <p:slideViewPr>
    <p:cSldViewPr snapToGrid="0">
      <p:cViewPr>
        <p:scale>
          <a:sx n="60" d="100"/>
          <a:sy n="60" d="100"/>
        </p:scale>
        <p:origin x="138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849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4674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77424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55324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47048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4109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4089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14853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6247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96713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576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641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954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970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41175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367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78094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47576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7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C04E684-10F4-4CC3-A0B9-F03AA7BE37CF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36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  <p:sldLayoutId id="2147483941" r:id="rId13"/>
    <p:sldLayoutId id="2147483942" r:id="rId14"/>
    <p:sldLayoutId id="2147483943" r:id="rId15"/>
    <p:sldLayoutId id="2147483944" r:id="rId16"/>
    <p:sldLayoutId id="214748394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B00BF1A-DE31-418A-A8D6-94DD83A42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A4E77A-1CA7-4E91-A443-A9B5F3C1F4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2710" y="628617"/>
            <a:ext cx="3971902" cy="3028983"/>
          </a:xfrm>
        </p:spPr>
        <p:txBody>
          <a:bodyPr>
            <a:normAutofit/>
          </a:bodyPr>
          <a:lstStyle/>
          <a:p>
            <a:r>
              <a:rPr lang="en-GB"/>
              <a:t>Olympics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3686E0-0CFB-4909-A8F8-D575C55953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32709" y="3843868"/>
            <a:ext cx="2827315" cy="1564744"/>
          </a:xfrm>
        </p:spPr>
        <p:txBody>
          <a:bodyPr>
            <a:normAutofit/>
          </a:bodyPr>
          <a:lstStyle/>
          <a:p>
            <a:r>
              <a:rPr lang="en-GB" b="1" i="1"/>
              <a:t>Olympics from ancient Greek times to modem times </a:t>
            </a:r>
          </a:p>
          <a:p>
            <a:endParaRPr lang="en-GB"/>
          </a:p>
        </p:txBody>
      </p:sp>
      <p:sp>
        <p:nvSpPr>
          <p:cNvPr id="11" name="Snip Diagonal Corner Rectangle 6">
            <a:extLst>
              <a:ext uri="{FF2B5EF4-FFF2-40B4-BE49-F238E27FC236}">
                <a16:creationId xmlns:a16="http://schemas.microsoft.com/office/drawing/2014/main" id="{5E44135C-8489-48D6-9DE0-01158CEC1D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able, cake, room&#10;&#10;Description automatically generated">
            <a:extLst>
              <a:ext uri="{FF2B5EF4-FFF2-40B4-BE49-F238E27FC236}">
                <a16:creationId xmlns:a16="http://schemas.microsoft.com/office/drawing/2014/main" id="{3591F426-3DD8-4F73-AE81-38C70EDF09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84" r="-2" b="18258"/>
          <a:stretch/>
        </p:blipFill>
        <p:spPr>
          <a:xfrm>
            <a:off x="799072" y="786117"/>
            <a:ext cx="6245352" cy="4956048"/>
          </a:xfrm>
          <a:custGeom>
            <a:avLst/>
            <a:gdLst/>
            <a:ahLst/>
            <a:cxnLst/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C2EBB1E3-798E-4681-9571-598110EB76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A29AFA-763B-4A7F-8FF9-FFD9D024E3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011B936-A98D-477F-B7BC-3354833D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1CCE537-3FB5-4822-9301-DE08C0668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2C3CF57-635E-4A09-9AF1-7CD17A809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E20542C-AE6A-4CFE-BA4B-5D59F9F74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92284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origami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D38026B-2C7C-451D-99C6-06B653A05B2A}"/>
              </a:ext>
            </a:extLst>
          </p:cNvPr>
          <p:cNvSpPr/>
          <p:nvPr/>
        </p:nvSpPr>
        <p:spPr>
          <a:xfrm>
            <a:off x="0" y="163062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ReithSans"/>
              </a:rPr>
              <a:t>The Greeks loved sport and the Olympic Games were the biggest sporting event in the ancient calendar.</a:t>
            </a:r>
          </a:p>
          <a:p>
            <a:r>
              <a:rPr lang="en-GB" dirty="0">
                <a:solidFill>
                  <a:srgbClr val="FF0000"/>
                </a:solidFill>
                <a:latin typeface="ReithSans"/>
              </a:rPr>
              <a:t>The Olympic Games began over 2,700 years ago in Olympia, in south west Greece. Every four years , around 50,000 people came from all over the Greek world to watch and take part. The ancient games were also a religious festival, held in honour of Zeus , the king of the gods.</a:t>
            </a:r>
          </a:p>
          <a:p>
            <a:r>
              <a:rPr lang="en-GB" dirty="0">
                <a:solidFill>
                  <a:srgbClr val="FF0000"/>
                </a:solidFill>
                <a:latin typeface="ReithSans"/>
              </a:rPr>
              <a:t>There were no gold, silver and bronze medals. Winners were given a wreath of leaves and a hero's welcome back home. Athletes competed for the glory of their city and winners were seen as being touched by the gods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52A2C4-D2D8-4331-9172-218E7FDCB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9705" y="9617"/>
            <a:ext cx="5055703" cy="344621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295B04-3371-4A45-B40B-8E39109C3EB8}"/>
              </a:ext>
            </a:extLst>
          </p:cNvPr>
          <p:cNvSpPr/>
          <p:nvPr/>
        </p:nvSpPr>
        <p:spPr>
          <a:xfrm>
            <a:off x="159026" y="43528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</a:rPr>
              <a:t>The modern Olympic Games or Olympics are leading international sporting events featuring summer and winter sports competitions in which thousands of athletes from around the world participate in a variety of competitions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15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>
        <p:comb/>
      </p:transition>
    </mc:Choice>
    <mc:Fallback>
      <p:transition spd="slow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3794339-DDDF-4AA3-AE14-6B8D3AF5774C}"/>
              </a:ext>
            </a:extLst>
          </p:cNvPr>
          <p:cNvSpPr/>
          <p:nvPr/>
        </p:nvSpPr>
        <p:spPr>
          <a:xfrm flipH="1">
            <a:off x="2328895" y="370156"/>
            <a:ext cx="69706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i="1" u="sng" dirty="0"/>
              <a:t>Modern Olympic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F35300-7070-4A9E-8995-2A992823581C}"/>
              </a:ext>
            </a:extLst>
          </p:cNvPr>
          <p:cNvSpPr/>
          <p:nvPr/>
        </p:nvSpPr>
        <p:spPr>
          <a:xfrm>
            <a:off x="172278" y="175533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The 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modern Olympic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 Games or 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Olympics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 (French: Jeux Olympique's) are leading international sporting events featuring summer and winter sports competitions in which thousands of athletes from around the world participate in a variety of competitions</a:t>
            </a:r>
            <a:r>
              <a:rPr lang="en-GB" dirty="0">
                <a:solidFill>
                  <a:srgbClr val="4D5156"/>
                </a:solidFill>
                <a:latin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0DADC0-4DC8-4250-83DD-E22E331A4A73}"/>
              </a:ext>
            </a:extLst>
          </p:cNvPr>
          <p:cNvSpPr/>
          <p:nvPr/>
        </p:nvSpPr>
        <p:spPr>
          <a:xfrm>
            <a:off x="9019912" y="185491"/>
            <a:ext cx="3048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Friday, 23 July 2021</a:t>
            </a:r>
          </a:p>
          <a:p>
            <a:r>
              <a:rPr lang="en-GB" sz="2800" dirty="0"/>
              <a:t>and ends on</a:t>
            </a:r>
          </a:p>
          <a:p>
            <a:r>
              <a:rPr lang="en-GB" sz="2800" dirty="0"/>
              <a:t>Sunday, 8 August</a:t>
            </a:r>
          </a:p>
        </p:txBody>
      </p:sp>
      <p:pic>
        <p:nvPicPr>
          <p:cNvPr id="1026" name="Picture 2" descr="It's Time For The Modern Olympic Games To End | CJujitsu">
            <a:extLst>
              <a:ext uri="{FF2B5EF4-FFF2-40B4-BE49-F238E27FC236}">
                <a16:creationId xmlns:a16="http://schemas.microsoft.com/office/drawing/2014/main" id="{E43699B0-D78C-423C-929B-A21E32B1C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299791"/>
            <a:ext cx="5580384" cy="312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482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769DB89C-FD77-49F7-BF55-7CE60785C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6976" y="888229"/>
            <a:ext cx="6578047" cy="508154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EC23DA-1066-48D7-A97C-6DDD9A8437F4}"/>
              </a:ext>
            </a:extLst>
          </p:cNvPr>
          <p:cNvSpPr txBox="1"/>
          <p:nvPr/>
        </p:nvSpPr>
        <p:spPr>
          <a:xfrm>
            <a:off x="3519055" y="4502727"/>
            <a:ext cx="969818" cy="369332"/>
          </a:xfrm>
          <a:prstGeom prst="rect">
            <a:avLst/>
          </a:prstGeom>
          <a:solidFill>
            <a:srgbClr val="BACAE0"/>
          </a:solidFill>
        </p:spPr>
        <p:txBody>
          <a:bodyPr wrap="square" rtlCol="0">
            <a:spAutoFit/>
          </a:bodyPr>
          <a:lstStyle/>
          <a:p>
            <a:r>
              <a:rPr lang="en-GB" b="1">
                <a:latin typeface="Comic Sans MS" panose="030F0702030302020204" pitchFamily="66" charset="0"/>
              </a:rPr>
              <a:t>colours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C165F4-454C-44CC-B4C3-16B496E25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5955" y="5012197"/>
            <a:ext cx="866832" cy="40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359499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412B24"/>
      </a:dk2>
      <a:lt2>
        <a:srgbClr val="E8E2E8"/>
      </a:lt2>
      <a:accent1>
        <a:srgbClr val="47B549"/>
      </a:accent1>
      <a:accent2>
        <a:srgbClr val="6BB13B"/>
      </a:accent2>
      <a:accent3>
        <a:srgbClr val="97A942"/>
      </a:accent3>
      <a:accent4>
        <a:srgbClr val="B1953B"/>
      </a:accent4>
      <a:accent5>
        <a:srgbClr val="C3764D"/>
      </a:accent5>
      <a:accent6>
        <a:srgbClr val="B13B43"/>
      </a:accent6>
      <a:hlink>
        <a:srgbClr val="AD7539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67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Arial</vt:lpstr>
      <vt:lpstr>Arial</vt:lpstr>
      <vt:lpstr>Century Gothic</vt:lpstr>
      <vt:lpstr>Comic Sans MS</vt:lpstr>
      <vt:lpstr>Elephant</vt:lpstr>
      <vt:lpstr>ReithSans</vt:lpstr>
      <vt:lpstr>Wingdings 3</vt:lpstr>
      <vt:lpstr>BrushVTI</vt:lpstr>
      <vt:lpstr>Slice</vt:lpstr>
      <vt:lpstr>Olympics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Olympics</dc:title>
  <dc:creator>Butler Ella (student)</dc:creator>
  <cp:lastModifiedBy>Butler Ella (student)</cp:lastModifiedBy>
  <cp:revision>2</cp:revision>
  <dcterms:created xsi:type="dcterms:W3CDTF">2020-05-13T10:22:58Z</dcterms:created>
  <dcterms:modified xsi:type="dcterms:W3CDTF">2020-05-13T10:31:24Z</dcterms:modified>
</cp:coreProperties>
</file>